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83" r:id="rId4"/>
    <p:sldId id="257" r:id="rId5"/>
    <p:sldId id="28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78" r:id="rId28"/>
    <p:sldId id="280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102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847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3158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577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1977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383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9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111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073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705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059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176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864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96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216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432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8B93-3258-4884-8E36-F06FB26796E7}" type="datetimeFigureOut">
              <a:rPr lang="zh-CN" altLang="en-US" smtClean="0"/>
              <a:t>2015/4/12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83D123-A76C-4E68-A839-8F98C4B37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0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30595" y="2279274"/>
            <a:ext cx="5826719" cy="1646302"/>
          </a:xfrm>
        </p:spPr>
        <p:txBody>
          <a:bodyPr/>
          <a:lstStyle/>
          <a:p>
            <a:r>
              <a:rPr lang="zh-CN" altLang="en-US" dirty="0"/>
              <a:t>电磁</a:t>
            </a:r>
            <a:r>
              <a:rPr lang="zh-CN" altLang="en-US" dirty="0" smtClean="0"/>
              <a:t>枪项目展示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733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784" cy="6858000"/>
          </a:xfrm>
        </p:spPr>
      </p:pic>
    </p:spTree>
    <p:extLst>
      <p:ext uri="{BB962C8B-B14F-4D97-AF65-F5344CB8AC3E}">
        <p14:creationId xmlns:p14="http://schemas.microsoft.com/office/powerpoint/2010/main" val="3741530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3166" y="2977020"/>
            <a:ext cx="6347713" cy="1320800"/>
          </a:xfrm>
        </p:spPr>
        <p:txBody>
          <a:bodyPr/>
          <a:lstStyle/>
          <a:p>
            <a:r>
              <a:rPr lang="en-US" altLang="zh-CN" dirty="0" smtClean="0"/>
              <a:t>Step3</a:t>
            </a:r>
            <a:r>
              <a:rPr lang="zh-CN" altLang="en-US" dirty="0" smtClean="0"/>
              <a:t>：印</a:t>
            </a:r>
            <a:r>
              <a:rPr lang="en-US" altLang="zh-CN" dirty="0" err="1" smtClean="0"/>
              <a:t>pcb</a:t>
            </a:r>
            <a:r>
              <a:rPr lang="zh-CN" altLang="en-US" dirty="0" smtClean="0"/>
              <a:t>，多级低压测试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2308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0"/>
          <a:stretch/>
        </p:blipFill>
        <p:spPr>
          <a:xfrm>
            <a:off x="609599" y="1270000"/>
            <a:ext cx="6066238" cy="4822521"/>
          </a:xfrm>
        </p:spPr>
      </p:pic>
    </p:spTree>
    <p:extLst>
      <p:ext uri="{BB962C8B-B14F-4D97-AF65-F5344CB8AC3E}">
        <p14:creationId xmlns:p14="http://schemas.microsoft.com/office/powerpoint/2010/main" val="1891389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784" cy="6858000"/>
          </a:xfrm>
        </p:spPr>
      </p:pic>
    </p:spTree>
    <p:extLst>
      <p:ext uri="{BB962C8B-B14F-4D97-AF65-F5344CB8AC3E}">
        <p14:creationId xmlns:p14="http://schemas.microsoft.com/office/powerpoint/2010/main" val="1361480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11057" y="3002071"/>
            <a:ext cx="6347713" cy="1320800"/>
          </a:xfrm>
        </p:spPr>
        <p:txBody>
          <a:bodyPr/>
          <a:lstStyle/>
          <a:p>
            <a:r>
              <a:rPr lang="zh-CN" altLang="en-US" dirty="0" smtClean="0"/>
              <a:t>一切都很顺利，直到。。。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8077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784" cy="6858000"/>
          </a:xfrm>
        </p:spPr>
      </p:pic>
    </p:spTree>
    <p:extLst>
      <p:ext uri="{BB962C8B-B14F-4D97-AF65-F5344CB8AC3E}">
        <p14:creationId xmlns:p14="http://schemas.microsoft.com/office/powerpoint/2010/main" val="1501659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9468" y="2939441"/>
            <a:ext cx="6347713" cy="1320800"/>
          </a:xfrm>
        </p:spPr>
        <p:txBody>
          <a:bodyPr/>
          <a:lstStyle/>
          <a:p>
            <a:r>
              <a:rPr lang="zh-CN" altLang="en-US" dirty="0" smtClean="0"/>
              <a:t>然后就炸了。。。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656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1682" cy="6895270"/>
          </a:xfrm>
        </p:spPr>
      </p:pic>
    </p:spTree>
    <p:extLst>
      <p:ext uri="{BB962C8B-B14F-4D97-AF65-F5344CB8AC3E}">
        <p14:creationId xmlns:p14="http://schemas.microsoft.com/office/powerpoint/2010/main" val="2606778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1030" y="2951967"/>
            <a:ext cx="6347713" cy="1320800"/>
          </a:xfrm>
        </p:spPr>
        <p:txBody>
          <a:bodyPr/>
          <a:lstStyle/>
          <a:p>
            <a:r>
              <a:rPr lang="zh-CN" altLang="en-US" dirty="0" smtClean="0"/>
              <a:t>炸了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105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319"/>
            <a:ext cx="9195599" cy="6868319"/>
          </a:xfrm>
        </p:spPr>
      </p:pic>
    </p:spTree>
    <p:extLst>
      <p:ext uri="{BB962C8B-B14F-4D97-AF65-F5344CB8AC3E}">
        <p14:creationId xmlns:p14="http://schemas.microsoft.com/office/powerpoint/2010/main" val="3701513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64492" y="2789129"/>
            <a:ext cx="6347713" cy="132080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原理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40543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63035" y="3014597"/>
            <a:ext cx="6347713" cy="1320800"/>
          </a:xfrm>
        </p:spPr>
        <p:txBody>
          <a:bodyPr/>
          <a:lstStyle/>
          <a:p>
            <a:r>
              <a:rPr lang="zh-CN" altLang="en-US" dirty="0" smtClean="0"/>
              <a:t>全都炸了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6905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784" cy="6858000"/>
          </a:xfrm>
        </p:spPr>
      </p:pic>
    </p:spTree>
    <p:extLst>
      <p:ext uri="{BB962C8B-B14F-4D97-AF65-F5344CB8AC3E}">
        <p14:creationId xmlns:p14="http://schemas.microsoft.com/office/powerpoint/2010/main" val="2522557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5469" y="797491"/>
            <a:ext cx="4475969" cy="1320800"/>
          </a:xfrm>
        </p:spPr>
        <p:txBody>
          <a:bodyPr/>
          <a:lstStyle/>
          <a:p>
            <a:r>
              <a:rPr lang="zh-CN" altLang="en-US" dirty="0" smtClean="0"/>
              <a:t>某些不明的原因导致无限烧</a:t>
            </a:r>
            <a:r>
              <a:rPr lang="en-US" altLang="zh-CN" dirty="0" err="1" smtClean="0"/>
              <a:t>mos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29" y="2511992"/>
            <a:ext cx="3879850" cy="3879850"/>
          </a:xfrm>
        </p:spPr>
      </p:pic>
    </p:spTree>
    <p:extLst>
      <p:ext uri="{BB962C8B-B14F-4D97-AF65-F5344CB8AC3E}">
        <p14:creationId xmlns:p14="http://schemas.microsoft.com/office/powerpoint/2010/main" val="2481946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2854" y="2663869"/>
            <a:ext cx="6347713" cy="1320800"/>
          </a:xfrm>
        </p:spPr>
        <p:txBody>
          <a:bodyPr/>
          <a:lstStyle/>
          <a:p>
            <a:r>
              <a:rPr lang="zh-CN" altLang="en-US" dirty="0" smtClean="0"/>
              <a:t>寒假过后，开始重新着手解决这一问题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226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386" y="2513556"/>
            <a:ext cx="6693075" cy="262211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由于没有查明具体原因，决定重新设计电路，改进供电、加强抗干扰、加强保护。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410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0" y="67694"/>
            <a:ext cx="4960307" cy="256435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62" y="2668236"/>
            <a:ext cx="4001058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45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1682" cy="6895270"/>
          </a:xfrm>
        </p:spPr>
      </p:pic>
    </p:spTree>
    <p:extLst>
      <p:ext uri="{BB962C8B-B14F-4D97-AF65-F5344CB8AC3E}">
        <p14:creationId xmlns:p14="http://schemas.microsoft.com/office/powerpoint/2010/main" val="2039569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然后就成功了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新版电路已制作两级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45V</a:t>
            </a:r>
            <a:r>
              <a:rPr lang="zh-CN" altLang="en-US" sz="2400" dirty="0" smtClean="0"/>
              <a:t>测试成功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出口动能</a:t>
            </a:r>
            <a:r>
              <a:rPr lang="en-US" altLang="zh-CN" sz="2400" dirty="0" smtClean="0"/>
              <a:t>3J</a:t>
            </a:r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速度达到</a:t>
            </a:r>
            <a:r>
              <a:rPr lang="en-US" altLang="zh-CN" sz="2400" dirty="0" smtClean="0"/>
              <a:t>25m/s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6111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项目未来展望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将级数加到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级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完成供弹装置的制作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完成连发控制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7101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1629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99" y="997907"/>
            <a:ext cx="6347713" cy="1320800"/>
          </a:xfrm>
        </p:spPr>
        <p:txBody>
          <a:bodyPr>
            <a:normAutofit/>
          </a:bodyPr>
          <a:lstStyle/>
          <a:p>
            <a:r>
              <a:rPr lang="zh-CN" altLang="en-US" sz="4800" dirty="0" smtClean="0"/>
              <a:t>项目目标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2473740"/>
            <a:ext cx="6347714" cy="388077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低压电磁枪（动力电池供电）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出口动能</a:t>
            </a:r>
            <a:r>
              <a:rPr lang="en-US" altLang="zh-CN" sz="2400" dirty="0" smtClean="0"/>
              <a:t>20</a:t>
            </a:r>
            <a:r>
              <a:rPr lang="zh-CN" altLang="en-US" sz="2400" dirty="0" smtClean="0"/>
              <a:t>焦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（出口速度</a:t>
            </a:r>
            <a:r>
              <a:rPr lang="en-US" altLang="zh-CN" sz="2400" dirty="0" smtClean="0"/>
              <a:t>70m/s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r>
              <a:rPr lang="zh-CN" altLang="en-US" sz="2400" dirty="0" smtClean="0"/>
              <a:t>单片机控制连发、测速等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速度测量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射速可调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发射模式可调（自动、半自动）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00712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9599" y="897699"/>
            <a:ext cx="6347713" cy="132080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设计</a:t>
            </a:r>
            <a:endParaRPr lang="zh-CN" altLang="en-US" sz="4400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09598" y="2573949"/>
            <a:ext cx="6347714" cy="388077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使用铜柱连接，提供稳定的结构和可靠的供电。</a:t>
            </a:r>
            <a:endParaRPr lang="en-US" altLang="zh-CN" sz="2400" dirty="0" smtClean="0"/>
          </a:p>
          <a:p>
            <a:r>
              <a:rPr lang="zh-CN" altLang="en-US" sz="2400" dirty="0" smtClean="0"/>
              <a:t>使用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*</a:t>
            </a:r>
            <a:r>
              <a:rPr lang="en-US" altLang="zh-CN" sz="2400" dirty="0" smtClean="0"/>
              <a:t>50c4000mah</a:t>
            </a:r>
            <a:r>
              <a:rPr lang="zh-CN" altLang="en-US" sz="2400" dirty="0" smtClean="0"/>
              <a:t>动力电池串联供电。</a:t>
            </a:r>
            <a:endParaRPr lang="en-US" altLang="zh-CN" sz="2400" dirty="0" smtClean="0"/>
          </a:p>
          <a:p>
            <a:r>
              <a:rPr lang="zh-CN" altLang="en-US" sz="2400" dirty="0" smtClean="0"/>
              <a:t>使用红外对管、比较器、</a:t>
            </a:r>
            <a:r>
              <a:rPr lang="en-US" altLang="zh-CN" sz="2400" dirty="0" err="1" smtClean="0"/>
              <a:t>mos</a:t>
            </a:r>
            <a:r>
              <a:rPr lang="zh-CN" altLang="en-US" sz="2400" dirty="0" smtClean="0"/>
              <a:t>驱动器进行控制。</a:t>
            </a:r>
            <a:endParaRPr lang="en-US" altLang="zh-CN" sz="2400" dirty="0" smtClean="0"/>
          </a:p>
          <a:p>
            <a:r>
              <a:rPr lang="zh-CN" altLang="en-US" sz="2400" dirty="0" smtClean="0"/>
              <a:t>使用</a:t>
            </a:r>
            <a:r>
              <a:rPr lang="en-US" altLang="zh-CN" sz="2400" dirty="0" err="1" smtClean="0"/>
              <a:t>mos</a:t>
            </a:r>
            <a:r>
              <a:rPr lang="zh-CN" altLang="en-US" sz="2400" dirty="0" smtClean="0"/>
              <a:t>管（</a:t>
            </a:r>
            <a:r>
              <a:rPr lang="en-US" altLang="zh-CN" sz="2400" dirty="0" smtClean="0"/>
              <a:t>ifrp4468</a:t>
            </a:r>
            <a:r>
              <a:rPr lang="zh-CN" altLang="en-US" sz="2400" dirty="0" smtClean="0"/>
              <a:t>）作为开关管。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02695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98947" y="3014598"/>
            <a:ext cx="6347713" cy="132080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项目的实施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334548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Step1</a:t>
            </a:r>
            <a:r>
              <a:rPr lang="zh-CN" altLang="en-US" dirty="0" smtClean="0"/>
              <a:t>：绕线圈、绕线圈、疯狂的绕线圈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599" y="2448688"/>
            <a:ext cx="6347714" cy="388077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共绕制</a:t>
            </a:r>
            <a:r>
              <a:rPr lang="en-US" altLang="zh-CN" sz="2400" dirty="0" smtClean="0"/>
              <a:t>11</a:t>
            </a:r>
            <a:r>
              <a:rPr lang="zh-CN" altLang="en-US" sz="2400" dirty="0" smtClean="0"/>
              <a:t>级可用的线圈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每个线圈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层</a:t>
            </a:r>
            <a:r>
              <a:rPr lang="en-US" altLang="zh-CN" sz="2400" dirty="0" smtClean="0"/>
              <a:t>40mm</a:t>
            </a:r>
            <a:r>
              <a:rPr lang="zh-CN" altLang="en-US" sz="2400" dirty="0" smtClean="0"/>
              <a:t>长约</a:t>
            </a:r>
            <a:r>
              <a:rPr lang="en-US" altLang="zh-CN" sz="2400" dirty="0" smtClean="0"/>
              <a:t>200</a:t>
            </a:r>
            <a:r>
              <a:rPr lang="zh-CN" altLang="en-US" sz="2400" dirty="0" smtClean="0"/>
              <a:t>匝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/>
              <a:t>手</a:t>
            </a:r>
            <a:r>
              <a:rPr lang="zh-CN" altLang="en-US" sz="2400" dirty="0" smtClean="0"/>
              <a:t>上涂过无数的</a:t>
            </a:r>
            <a:r>
              <a:rPr lang="en-US" altLang="zh-CN" sz="2400" dirty="0" smtClean="0"/>
              <a:t>502</a:t>
            </a:r>
          </a:p>
        </p:txBody>
      </p:sp>
    </p:spTree>
    <p:extLst>
      <p:ext uri="{BB962C8B-B14F-4D97-AF65-F5344CB8AC3E}">
        <p14:creationId xmlns:p14="http://schemas.microsoft.com/office/powerpoint/2010/main" val="1602540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3167" y="3089754"/>
            <a:ext cx="6347713" cy="1320800"/>
          </a:xfrm>
        </p:spPr>
        <p:txBody>
          <a:bodyPr/>
          <a:lstStyle/>
          <a:p>
            <a:r>
              <a:rPr lang="en-US" altLang="zh-CN" dirty="0" smtClean="0"/>
              <a:t>Step2:</a:t>
            </a:r>
            <a:r>
              <a:rPr lang="zh-CN" altLang="en-US" dirty="0" smtClean="0"/>
              <a:t>单级低压测试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5888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1783" cy="6858000"/>
          </a:xfrm>
        </p:spPr>
      </p:pic>
    </p:spTree>
    <p:extLst>
      <p:ext uri="{BB962C8B-B14F-4D97-AF65-F5344CB8AC3E}">
        <p14:creationId xmlns:p14="http://schemas.microsoft.com/office/powerpoint/2010/main" val="1768898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239</Words>
  <Application>Microsoft Office PowerPoint</Application>
  <PresentationFormat>全屏显示(4:3)</PresentationFormat>
  <Paragraphs>45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黑体</vt:lpstr>
      <vt:lpstr>微软雅黑</vt:lpstr>
      <vt:lpstr>Arial</vt:lpstr>
      <vt:lpstr>Arial Black</vt:lpstr>
      <vt:lpstr>Wingdings 3</vt:lpstr>
      <vt:lpstr>平面</vt:lpstr>
      <vt:lpstr>电磁枪项目展示</vt:lpstr>
      <vt:lpstr>原理</vt:lpstr>
      <vt:lpstr>PowerPoint 演示文稿</vt:lpstr>
      <vt:lpstr>项目目标</vt:lpstr>
      <vt:lpstr>设计</vt:lpstr>
      <vt:lpstr>项目的实施</vt:lpstr>
      <vt:lpstr>Step1：绕线圈、绕线圈、疯狂的绕线圈</vt:lpstr>
      <vt:lpstr>Step2:单级低压测试</vt:lpstr>
      <vt:lpstr>PowerPoint 演示文稿</vt:lpstr>
      <vt:lpstr>PowerPoint 演示文稿</vt:lpstr>
      <vt:lpstr>Step3：印pcb，多级低压测试</vt:lpstr>
      <vt:lpstr>PowerPoint 演示文稿</vt:lpstr>
      <vt:lpstr>PowerPoint 演示文稿</vt:lpstr>
      <vt:lpstr>一切都很顺利，直到。。。</vt:lpstr>
      <vt:lpstr>PowerPoint 演示文稿</vt:lpstr>
      <vt:lpstr>然后就炸了。。。</vt:lpstr>
      <vt:lpstr>PowerPoint 演示文稿</vt:lpstr>
      <vt:lpstr>炸了</vt:lpstr>
      <vt:lpstr>PowerPoint 演示文稿</vt:lpstr>
      <vt:lpstr>全都炸了</vt:lpstr>
      <vt:lpstr>PowerPoint 演示文稿</vt:lpstr>
      <vt:lpstr>某些不明的原因导致无限烧mos</vt:lpstr>
      <vt:lpstr>寒假过后，开始重新着手解决这一问题</vt:lpstr>
      <vt:lpstr>由于没有查明具体原因，决定重新设计电路，改进供电、加强抗干扰、加强保护。</vt:lpstr>
      <vt:lpstr>PowerPoint 演示文稿</vt:lpstr>
      <vt:lpstr>PowerPoint 演示文稿</vt:lpstr>
      <vt:lpstr>然后就成功了</vt:lpstr>
      <vt:lpstr>项目未来展望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电磁枪项目展示</dc:title>
  <dc:creator>王丰</dc:creator>
  <cp:lastModifiedBy>王丰</cp:lastModifiedBy>
  <cp:revision>10</cp:revision>
  <dcterms:created xsi:type="dcterms:W3CDTF">2015-04-09T13:35:57Z</dcterms:created>
  <dcterms:modified xsi:type="dcterms:W3CDTF">2015-04-12T08:00:32Z</dcterms:modified>
</cp:coreProperties>
</file>